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927" autoAdjust="0"/>
  </p:normalViewPr>
  <p:slideViewPr>
    <p:cSldViewPr>
      <p:cViewPr>
        <p:scale>
          <a:sx n="100" d="100"/>
          <a:sy n="100" d="100"/>
        </p:scale>
        <p:origin x="-1944" y="-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85786" y="214290"/>
            <a:ext cx="6858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1. Чему </a:t>
            </a:r>
            <a:r>
              <a:rPr lang="ru-RU" dirty="0" smtClean="0"/>
              <a:t>равно произведение взаимно обратных </a:t>
            </a:r>
            <a:r>
              <a:rPr lang="ru-RU" dirty="0" smtClean="0"/>
              <a:t>чисел?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571480"/>
            <a:ext cx="66437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2 Какое </a:t>
            </a:r>
            <a:r>
              <a:rPr lang="ru-RU" dirty="0" smtClean="0"/>
              <a:t>арифметическое действие означает знак </a:t>
            </a:r>
            <a:r>
              <a:rPr lang="ru-RU" dirty="0" smtClean="0"/>
              <a:t>дроби?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1000108"/>
            <a:ext cx="3385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3. Число </a:t>
            </a:r>
            <a:r>
              <a:rPr lang="ru-RU" dirty="0" smtClean="0"/>
              <a:t>противоположное -100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85786" y="1428736"/>
            <a:ext cx="4753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4 Чему </a:t>
            </a:r>
            <a:r>
              <a:rPr lang="ru-RU" dirty="0" smtClean="0"/>
              <a:t>равна сумма противоположных чисел?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85786" y="1785926"/>
            <a:ext cx="4140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5. Равенство</a:t>
            </a:r>
            <a:r>
              <a:rPr lang="ru-RU" dirty="0" smtClean="0"/>
              <a:t>, содержащее неизвестную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57224" y="2214554"/>
            <a:ext cx="3782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6. Числа </a:t>
            </a:r>
            <a:r>
              <a:rPr lang="ru-RU" dirty="0" smtClean="0"/>
              <a:t>со знаком </a:t>
            </a:r>
            <a:r>
              <a:rPr lang="ru-RU" dirty="0" smtClean="0"/>
              <a:t>«-» называются…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928662" y="2643182"/>
            <a:ext cx="63579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7. Положительные числа, </a:t>
            </a:r>
            <a:r>
              <a:rPr lang="ru-RU" dirty="0" smtClean="0"/>
              <a:t>им противоположные числа и число нуль </a:t>
            </a:r>
            <a:r>
              <a:rPr lang="ru-RU" dirty="0" smtClean="0"/>
              <a:t>называют…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928662" y="3429000"/>
            <a:ext cx="30800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8. То, </a:t>
            </a:r>
            <a:r>
              <a:rPr lang="ru-RU" dirty="0" smtClean="0"/>
              <a:t>что надо знать наизусть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57224" y="3929066"/>
            <a:ext cx="52864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9. Как </a:t>
            </a:r>
            <a:r>
              <a:rPr lang="ru-RU" dirty="0" smtClean="0"/>
              <a:t>называются числа, которые мы изучаем?</a:t>
            </a: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-142908" y="4286256"/>
            <a:ext cx="47149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2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10.  Результат действия  -56+67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57224" y="4714884"/>
            <a:ext cx="55721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11 . Расстояние </a:t>
            </a:r>
            <a:r>
              <a:rPr lang="ru-RU" dirty="0" smtClean="0"/>
              <a:t>от начала отсчета до точки на координатной прямой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928662" y="5429264"/>
            <a:ext cx="66437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12 Кому </a:t>
            </a:r>
            <a:r>
              <a:rPr lang="ru-RU" dirty="0" smtClean="0"/>
              <a:t>принадлежат слова: «Мало иметь хороший ум, главное - хорошо его применять» .  «Я мыслю, значит я существую!»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026" grpId="0"/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642910" y="928670"/>
          <a:ext cx="1811338" cy="925513"/>
        </p:xfrm>
        <a:graphic>
          <a:graphicData uri="http://schemas.openxmlformats.org/presentationml/2006/ole">
            <p:oleObj spid="_x0000_s26625" name="Формула" r:id="rId3" imgW="761760" imgH="39348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71472" y="1714488"/>
            <a:ext cx="61436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2.  на </a:t>
            </a:r>
            <a:r>
              <a:rPr lang="ru-RU" sz="2400" dirty="0" smtClean="0"/>
              <a:t>ста шестидесяти восьмой странице</a:t>
            </a:r>
            <a:endParaRPr lang="ru-RU" sz="2400" dirty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642910" y="2285992"/>
          <a:ext cx="2714644" cy="520307"/>
        </p:xfrm>
        <a:graphic>
          <a:graphicData uri="http://schemas.openxmlformats.org/presentationml/2006/ole">
            <p:oleObj spid="_x0000_s26627" name="Формула" r:id="rId4" imgW="1143000" imgH="215640" progId="Equation.3">
              <p:embed/>
            </p:oleObj>
          </a:graphicData>
        </a:graphic>
      </p:graphicFrame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42844" y="2857496"/>
            <a:ext cx="67151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tabLst>
                <a:tab pos="9144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4. пяти целыми ноль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ноль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семь сотыми;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642910" y="3500438"/>
          <a:ext cx="2261168" cy="428628"/>
        </p:xfrm>
        <a:graphic>
          <a:graphicData uri="http://schemas.openxmlformats.org/presentationml/2006/ole">
            <p:oleObj spid="_x0000_s26630" name="Формула" r:id="rId5" imgW="1155600" imgH="215640" progId="Equation.3">
              <p:embed/>
            </p:oleObj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571472" y="4000504"/>
            <a:ext cx="83582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6. сто </a:t>
            </a:r>
            <a:r>
              <a:rPr lang="ru-RU" sz="2400" dirty="0" smtClean="0"/>
              <a:t>сорок семь больше одна тысяча двести тридцати один</a:t>
            </a:r>
            <a:endParaRPr lang="ru-RU" sz="2400" dirty="0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4533900" y="3371850"/>
          <a:ext cx="76200" cy="114300"/>
        </p:xfrm>
        <a:graphic>
          <a:graphicData uri="http://schemas.openxmlformats.org/presentationml/2006/ole">
            <p:oleObj spid="_x0000_s26633" name="Формула" r:id="rId6" imgW="75960" imgH="114120" progId="Equation.3">
              <p:embed/>
            </p:oleObj>
          </a:graphicData>
        </a:graphic>
      </p:graphicFrame>
      <p:pic>
        <p:nvPicPr>
          <p:cNvPr id="15" name="Рисунок 14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00100" y="4500570"/>
            <a:ext cx="121444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571472" y="4643446"/>
            <a:ext cx="5080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7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2214546" y="4643446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= </a:t>
            </a:r>
            <a:r>
              <a:rPr lang="ru-RU" sz="2400" dirty="0" smtClean="0"/>
              <a:t>-2 ⅕</a:t>
            </a:r>
            <a:endParaRPr lang="ru-RU" sz="2400" dirty="0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6637" name="Формула" r:id="rId8" imgW="114120" imgH="215640" progId="Equation.3">
              <p:embed/>
            </p:oleObj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571472" y="5357826"/>
            <a:ext cx="58566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8. три </a:t>
            </a:r>
            <a:r>
              <a:rPr lang="ru-RU" sz="2400" dirty="0" smtClean="0"/>
              <a:t>тысячи пятьсот восемьдесят девятью</a:t>
            </a:r>
            <a:endParaRPr lang="ru-RU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2643174" y="142852"/>
            <a:ext cx="37401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i="1" dirty="0" smtClean="0"/>
              <a:t>ВЕРНО ЛИ???</a:t>
            </a:r>
            <a:endParaRPr lang="ru-RU" sz="4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6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266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49" dur="2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5" dur="2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1" dur="2000" fill="hold"/>
                                        <p:tgtEl>
                                          <p:spTgt spid="266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6" grpId="1" build="allAtOnce"/>
      <p:bldP spid="26629" grpId="0"/>
      <p:bldP spid="26629" grpId="1"/>
      <p:bldP spid="13" grpId="0"/>
      <p:bldP spid="13" grpId="1"/>
      <p:bldP spid="16" grpId="0"/>
      <p:bldP spid="16" grpId="1"/>
      <p:bldP spid="21" grpId="0"/>
      <p:bldP spid="21" grpId="1"/>
      <p:bldP spid="24" grpId="0"/>
      <p:bldP spid="24" grpId="1"/>
      <p:bldP spid="25" grpId="0"/>
      <p:bldP spid="2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Физкультминутка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 - согнуться – разогнуться,</a:t>
            </a:r>
            <a:br>
              <a:rPr lang="ru-RU" dirty="0" smtClean="0"/>
            </a:br>
            <a:r>
              <a:rPr lang="ru-RU" dirty="0" smtClean="0"/>
              <a:t>Два - нагнуться – подтянуться. </a:t>
            </a:r>
            <a:br>
              <a:rPr lang="ru-RU" dirty="0" smtClean="0"/>
            </a:br>
            <a:r>
              <a:rPr lang="ru-RU" dirty="0" smtClean="0"/>
              <a:t>Три -  в ладошки, три хлопка,</a:t>
            </a:r>
            <a:br>
              <a:rPr lang="ru-RU" dirty="0" smtClean="0"/>
            </a:br>
            <a:r>
              <a:rPr lang="ru-RU" dirty="0" smtClean="0"/>
              <a:t>Головою три кивка. </a:t>
            </a:r>
            <a:br>
              <a:rPr lang="ru-RU" dirty="0" smtClean="0"/>
            </a:br>
            <a:r>
              <a:rPr lang="ru-RU" dirty="0" smtClean="0"/>
              <a:t>На четыре - руки шире,</a:t>
            </a:r>
            <a:br>
              <a:rPr lang="ru-RU" dirty="0" smtClean="0"/>
            </a:br>
            <a:r>
              <a:rPr lang="ru-RU" dirty="0" smtClean="0"/>
              <a:t>Пять, шесть тихо сесть. </a:t>
            </a:r>
            <a:br>
              <a:rPr lang="ru-RU" dirty="0" smtClean="0"/>
            </a:br>
            <a:r>
              <a:rPr lang="ru-RU" dirty="0" smtClean="0"/>
              <a:t>Семь, восемь, лень отбросим!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/>
          <a:lstStyle/>
          <a:p>
            <a:r>
              <a:rPr lang="ru-RU" b="1" i="1" dirty="0" err="1" smtClean="0"/>
              <a:t>Физминутка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 - согнуться – разогнуться,</a:t>
            </a:r>
            <a:br>
              <a:rPr lang="ru-RU" dirty="0" smtClean="0"/>
            </a:br>
            <a:r>
              <a:rPr lang="ru-RU" dirty="0" smtClean="0"/>
              <a:t>Два - нагнуться – подтянуться. </a:t>
            </a:r>
            <a:br>
              <a:rPr lang="ru-RU" dirty="0" smtClean="0"/>
            </a:br>
            <a:r>
              <a:rPr lang="ru-RU" dirty="0" smtClean="0"/>
              <a:t>Три -  в ладошки, три хлопка,</a:t>
            </a:r>
            <a:br>
              <a:rPr lang="ru-RU" dirty="0" smtClean="0"/>
            </a:br>
            <a:r>
              <a:rPr lang="ru-RU" dirty="0" smtClean="0"/>
              <a:t>Головою три кивка. </a:t>
            </a:r>
            <a:br>
              <a:rPr lang="ru-RU" dirty="0" smtClean="0"/>
            </a:br>
            <a:r>
              <a:rPr lang="ru-RU" dirty="0" smtClean="0"/>
              <a:t>На четыре - руки шире,</a:t>
            </a:r>
            <a:br>
              <a:rPr lang="ru-RU" dirty="0" smtClean="0"/>
            </a:br>
            <a:r>
              <a:rPr lang="ru-RU" dirty="0" smtClean="0"/>
              <a:t>Пять, шесть тихо сесть. </a:t>
            </a:r>
            <a:br>
              <a:rPr lang="ru-RU" dirty="0" smtClean="0"/>
            </a:br>
            <a:r>
              <a:rPr lang="ru-RU" dirty="0" smtClean="0"/>
              <a:t>Семь, восемь, лень отбросим!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лыбающееся лицо 4"/>
          <p:cNvSpPr/>
          <p:nvPr/>
        </p:nvSpPr>
        <p:spPr>
          <a:xfrm>
            <a:off x="928662" y="2071678"/>
            <a:ext cx="2000264" cy="1857388"/>
          </a:xfrm>
          <a:prstGeom prst="smileyFace">
            <a:avLst>
              <a:gd name="adj" fmla="val 4653"/>
            </a:avLst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лыбающееся лицо 5"/>
          <p:cNvSpPr/>
          <p:nvPr/>
        </p:nvSpPr>
        <p:spPr>
          <a:xfrm>
            <a:off x="4000496" y="4000504"/>
            <a:ext cx="1928826" cy="1857388"/>
          </a:xfrm>
          <a:prstGeom prst="smileyFace">
            <a:avLst>
              <a:gd name="adj" fmla="val 38"/>
            </a:avLst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лыбающееся лицо 6"/>
          <p:cNvSpPr/>
          <p:nvPr/>
        </p:nvSpPr>
        <p:spPr>
          <a:xfrm>
            <a:off x="6572264" y="2071678"/>
            <a:ext cx="1928826" cy="1928826"/>
          </a:xfrm>
          <a:prstGeom prst="smileyFace">
            <a:avLst>
              <a:gd name="adj" fmla="val -4653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142852"/>
            <a:ext cx="605486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i="1" dirty="0" smtClean="0"/>
              <a:t>Цифровые стихи</a:t>
            </a:r>
            <a:endParaRPr lang="ru-RU" sz="6000" b="1" i="1" dirty="0"/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57158" y="1714488"/>
            <a:ext cx="207170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793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2   12   46,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793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48   3   06.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793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33   1   102, </a:t>
            </a:r>
          </a:p>
          <a:p>
            <a:pPr marL="0" marR="0" lvl="0" indent="793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8    30    32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5643570" y="1714488"/>
            <a:ext cx="207170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2   15  42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42  15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37  08   5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20   20   20!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1571604" y="4572008"/>
            <a:ext cx="192882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511    16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5    20    337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712    19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2000047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500562" y="4643446"/>
            <a:ext cx="250033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7   14   100   0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0   0   0   13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37   08   5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20   20    20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Улыбающееся лицо 6"/>
          <p:cNvSpPr/>
          <p:nvPr/>
        </p:nvSpPr>
        <p:spPr>
          <a:xfrm>
            <a:off x="7643834" y="2857496"/>
            <a:ext cx="857256" cy="785818"/>
          </a:xfrm>
          <a:prstGeom prst="smileyFace">
            <a:avLst>
              <a:gd name="adj" fmla="val 4653"/>
            </a:avLst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лыбающееся лицо 7"/>
          <p:cNvSpPr/>
          <p:nvPr/>
        </p:nvSpPr>
        <p:spPr>
          <a:xfrm>
            <a:off x="7143768" y="5357826"/>
            <a:ext cx="1071570" cy="928694"/>
          </a:xfrm>
          <a:prstGeom prst="smileyFace">
            <a:avLst>
              <a:gd name="adj" fmla="val 4653"/>
            </a:avLst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лыбающееся лицо 8"/>
          <p:cNvSpPr/>
          <p:nvPr/>
        </p:nvSpPr>
        <p:spPr>
          <a:xfrm>
            <a:off x="3286116" y="5643578"/>
            <a:ext cx="857256" cy="785818"/>
          </a:xfrm>
          <a:prstGeom prst="smileyFace">
            <a:avLst>
              <a:gd name="adj" fmla="val -4653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76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70" decel="100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770" decel="100000"/>
                                        <p:tgtEl>
                                          <p:spTgt spid="2765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9" grpId="0"/>
      <p:bldP spid="27650" grpId="0"/>
      <p:bldP spid="27652" grpId="0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42853"/>
            <a:ext cx="7772400" cy="1143008"/>
          </a:xfrm>
        </p:spPr>
        <p:txBody>
          <a:bodyPr/>
          <a:lstStyle/>
          <a:p>
            <a:r>
              <a:rPr lang="ru-RU" b="1" i="1" dirty="0" smtClean="0"/>
              <a:t>Расшифруй слово</a:t>
            </a:r>
            <a:endParaRPr lang="ru-RU" b="1" i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1500174"/>
          <a:ext cx="8501093" cy="2143140"/>
        </p:xfrm>
        <a:graphic>
          <a:graphicData uri="http://schemas.openxmlformats.org/drawingml/2006/table">
            <a:tbl>
              <a:tblPr/>
              <a:tblGrid>
                <a:gridCol w="1507083"/>
                <a:gridCol w="1508068"/>
                <a:gridCol w="1508068"/>
                <a:gridCol w="1508068"/>
                <a:gridCol w="1508068"/>
                <a:gridCol w="961738"/>
              </a:tblGrid>
              <a:tr h="10715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4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>
                          <a:latin typeface="Times New Roman"/>
                          <a:ea typeface="Times New Roman"/>
                          <a:cs typeface="Times New Roman"/>
                        </a:rPr>
                        <a:t>-1</a:t>
                      </a:r>
                      <a:endParaRPr lang="ru-RU" sz="4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15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4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4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4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ru-RU" sz="4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latin typeface="Times New Roman"/>
                          <a:ea typeface="Times New Roman"/>
                          <a:cs typeface="Times New Roman"/>
                        </a:rPr>
                        <a:t>Й</a:t>
                      </a:r>
                      <a:endParaRPr lang="ru-RU" sz="4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endParaRPr lang="ru-RU" sz="4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857224" y="1500175"/>
          <a:ext cx="653396" cy="1071570"/>
        </p:xfrm>
        <a:graphic>
          <a:graphicData uri="http://schemas.openxmlformats.org/presentationml/2006/ole">
            <p:oleObj spid="_x0000_s31749" name="Формула" r:id="rId3" imgW="241195" imgH="393529" progId="Equation.3">
              <p:embed/>
            </p:oleObj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0" y="0"/>
          <a:ext cx="66675" cy="304800"/>
        </p:xfrm>
        <a:graphic>
          <a:graphicData uri="http://schemas.openxmlformats.org/presentationml/2006/ole">
            <p:oleObj spid="_x0000_s31748" name="Формула" r:id="rId4" imgW="66667" imgH="304762" progId="Equation.3">
              <p:embed/>
            </p:oleObj>
          </a:graphicData>
        </a:graphic>
      </p:graphicFrame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1595048"/>
            <a:ext cx="571504" cy="948742"/>
          </a:xfrm>
          <a:prstGeom prst="rect">
            <a:avLst/>
          </a:prstGeom>
          <a:noFill/>
        </p:spPr>
      </p:pic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43900" y="1643050"/>
            <a:ext cx="571472" cy="857232"/>
          </a:xfrm>
          <a:prstGeom prst="rect">
            <a:avLst/>
          </a:prstGeom>
          <a:noFill/>
        </p:spPr>
      </p:pic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286380" y="1571612"/>
            <a:ext cx="857256" cy="949932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3428992" y="4786322"/>
            <a:ext cx="21852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/>
              <a:t>ВТОРОЙ</a:t>
            </a:r>
            <a:endParaRPr lang="ru-RU" sz="4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143512"/>
            <a:ext cx="13532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актер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868" y="4286256"/>
            <a:ext cx="21365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бухгалтер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4000504"/>
            <a:ext cx="19848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землемер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2643182"/>
            <a:ext cx="21239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/>
              <a:t> </a:t>
            </a:r>
            <a:r>
              <a:rPr lang="ru-RU" sz="3200" b="1" i="1" dirty="0" smtClean="0"/>
              <a:t>каменщик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85984" y="5643578"/>
            <a:ext cx="24865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математик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857620" y="1428736"/>
            <a:ext cx="20994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музыкант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143240" y="2143116"/>
            <a:ext cx="11304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поэт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86116" y="3143248"/>
            <a:ext cx="18325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пасечник</a:t>
            </a:r>
            <a:endParaRPr lang="ru-RU" sz="3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643702" y="1785926"/>
            <a:ext cx="19062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продавец</a:t>
            </a:r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715008" y="2571744"/>
            <a:ext cx="18085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плотник</a:t>
            </a:r>
            <a:endParaRPr lang="ru-RU" sz="3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285852" y="1357298"/>
            <a:ext cx="18501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садовник</a:t>
            </a:r>
            <a:endParaRPr lang="ru-RU" sz="3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643570" y="3571876"/>
            <a:ext cx="22236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экономист</a:t>
            </a:r>
            <a:endParaRPr lang="ru-RU" sz="32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714876" y="5214950"/>
            <a:ext cx="22445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финансист</a:t>
            </a:r>
            <a:endParaRPr lang="ru-RU" sz="3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429388" y="4500570"/>
            <a:ext cx="1752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сатирик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атематика - 8!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математика - 8!</Template>
  <TotalTime>140</TotalTime>
  <Words>245</Words>
  <PresentationFormat>Экран 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математика - 8!</vt:lpstr>
      <vt:lpstr>Microsoft Equation 3.0</vt:lpstr>
      <vt:lpstr>Слайд 1</vt:lpstr>
      <vt:lpstr>Слайд 2</vt:lpstr>
      <vt:lpstr>Физкультминутка</vt:lpstr>
      <vt:lpstr>Физминутка</vt:lpstr>
      <vt:lpstr>Слайд 5</vt:lpstr>
      <vt:lpstr>Слайд 6</vt:lpstr>
      <vt:lpstr>Расшифруй слово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new</cp:lastModifiedBy>
  <cp:revision>15</cp:revision>
  <dcterms:modified xsi:type="dcterms:W3CDTF">2013-01-23T19:50:37Z</dcterms:modified>
</cp:coreProperties>
</file>